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6" r:id="rId2"/>
  </p:sldIdLst>
  <p:sldSz cx="9906000" cy="6858000" type="A4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00" d="100"/>
          <a:sy n="100" d="100"/>
        </p:scale>
        <p:origin x="-1740" y="-33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2" y="2130430"/>
            <a:ext cx="842010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5" y="274640"/>
            <a:ext cx="652144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9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9" y="2906714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1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2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07.05.2018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07.05.2018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5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Вам принесли подписанное заявление</a:t>
            </a:r>
            <a:endParaRPr lang="ru-RU" sz="1100" dirty="0"/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 smtClean="0">
                <a:solidFill>
                  <a:srgbClr val="0070C0"/>
                </a:solidFill>
              </a:rPr>
              <a:t> </a:t>
            </a:r>
            <a:r>
              <a:rPr lang="ru-RU" sz="900" dirty="0" smtClean="0">
                <a:solidFill>
                  <a:srgbClr val="0070C0"/>
                </a:solidFill>
              </a:rPr>
              <a:t>  </a:t>
            </a:r>
            <a:r>
              <a:rPr lang="en-US" sz="900" dirty="0" smtClean="0">
                <a:solidFill>
                  <a:srgbClr val="FF0000"/>
                </a:solidFill>
              </a:rPr>
              <a:t>&lt;</a:t>
            </a:r>
            <a:r>
              <a:rPr lang="ru-RU" sz="900" dirty="0" smtClean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 smtClean="0">
                <a:solidFill>
                  <a:srgbClr val="FF0000"/>
                </a:solidFill>
              </a:rPr>
              <a:t>ip</a:t>
            </a:r>
            <a:r>
              <a:rPr lang="en-US" sz="900" dirty="0" smtClean="0">
                <a:solidFill>
                  <a:srgbClr val="FF0000"/>
                </a:solidFill>
              </a:rPr>
              <a:t>-</a:t>
            </a:r>
            <a:r>
              <a:rPr lang="ru-RU" sz="900" dirty="0" smtClean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 smtClean="0">
                <a:solidFill>
                  <a:srgbClr val="FF0000"/>
                </a:solidFill>
              </a:rPr>
              <a:t>&gt;</a:t>
            </a:r>
            <a:endParaRPr lang="ru-RU" sz="900" dirty="0" smtClean="0">
              <a:solidFill>
                <a:srgbClr val="FF0000"/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 smtClean="0">
                <a:solidFill>
                  <a:srgbClr val="0070C0"/>
                </a:solidFill>
              </a:rPr>
              <a:t>VipNet</a:t>
            </a:r>
            <a:r>
              <a:rPr lang="ru-RU" sz="900" dirty="0" smtClean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0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в соответствующем реестре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</a:t>
            </a:r>
            <a:r>
              <a:rPr lang="ru-RU" sz="1400" dirty="0" smtClean="0"/>
              <a:t>лгоритмы работы с сертификатом дополнительного образования. Что нужно знать учреждению:</a:t>
            </a:r>
            <a:endParaRPr lang="ru-RU" sz="14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8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>
                <a:solidFill>
                  <a:srgbClr val="FF0000"/>
                </a:solidFill>
              </a:rPr>
              <a:t>1 августа 2018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</a:t>
            </a:r>
            <a:r>
              <a:rPr lang="ru-RU" sz="900" dirty="0">
                <a:solidFill>
                  <a:srgbClr val="0070C0"/>
                </a:solidFill>
              </a:rPr>
              <a:t>системе АИС «Реестр сертификатов</a:t>
            </a:r>
            <a:r>
              <a:rPr lang="ru-RU" sz="900" dirty="0" smtClean="0">
                <a:solidFill>
                  <a:srgbClr val="0070C0"/>
                </a:solidFill>
              </a:rPr>
              <a:t>».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</a:t>
            </a:r>
            <a:r>
              <a:rPr lang="ru-RU" sz="900" dirty="0">
                <a:solidFill>
                  <a:srgbClr val="0070C0"/>
                </a:solidFill>
              </a:rPr>
              <a:t>системе АИС «Реестр сертификатов</a:t>
            </a:r>
            <a:r>
              <a:rPr lang="ru-RU" sz="900" dirty="0" smtClean="0">
                <a:solidFill>
                  <a:srgbClr val="0070C0"/>
                </a:solidFill>
              </a:rPr>
              <a:t>».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05970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К Вам пришли за оформлением сертификата</a:t>
            </a:r>
            <a:endParaRPr lang="ru-RU" sz="1100" dirty="0"/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4" y="2422436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39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4" y="2761731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8" y="2858434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8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</a:t>
            </a:r>
            <a:r>
              <a:rPr lang="ru-RU" sz="900" dirty="0" smtClean="0">
                <a:solidFill>
                  <a:srgbClr val="0070C0"/>
                </a:solidFill>
              </a:rPr>
              <a:t>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4" y="35593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4" y="389861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8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8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6" y="449283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6" y="48321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1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7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Примите </a:t>
            </a:r>
            <a:r>
              <a:rPr lang="ru-RU" sz="900" dirty="0">
                <a:solidFill>
                  <a:srgbClr val="0070C0"/>
                </a:solidFill>
              </a:rPr>
              <a:t>заявление и зарегистрируйте его прием в системе АИС «Реестр сертификатов</a:t>
            </a:r>
            <a:r>
              <a:rPr lang="ru-RU" sz="900" dirty="0" smtClean="0">
                <a:solidFill>
                  <a:srgbClr val="0070C0"/>
                </a:solidFill>
              </a:rPr>
              <a:t>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</a:t>
            </a:r>
            <a:r>
              <a:rPr lang="ru-RU" sz="900" dirty="0" smtClean="0">
                <a:solidFill>
                  <a:srgbClr val="0070C0"/>
                </a:solidFill>
              </a:rPr>
              <a:t>».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465168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  <a:endParaRPr lang="ru-RU" sz="1050" dirty="0">
              <a:solidFill>
                <a:srgbClr val="0070C0"/>
              </a:solidFill>
            </a:endParaRP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1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4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6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0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3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6" y="204996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0" y="3215396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6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Подтверждайте заявки.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1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2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1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4" y="4637706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0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6" y="491511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398</Words>
  <Application>Microsoft Office PowerPoint</Application>
  <PresentationFormat>Лист A4 (210x297 мм)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Власов Михаил Александрович</cp:lastModifiedBy>
  <cp:revision>298</cp:revision>
  <cp:lastPrinted>2018-05-07T15:38:29Z</cp:lastPrinted>
  <dcterms:created xsi:type="dcterms:W3CDTF">2010-08-25T03:43:27Z</dcterms:created>
  <dcterms:modified xsi:type="dcterms:W3CDTF">2018-05-07T15:42:05Z</dcterms:modified>
</cp:coreProperties>
</file>